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72" r:id="rId7"/>
    <p:sldId id="269" r:id="rId8"/>
    <p:sldId id="266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 weeks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35966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5. TESTs by the end of the project === NO tests :)	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4374236"/>
            <a:ext cx="985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Make tests on ongoing basis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51" y="5333732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54" y="5333732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0" y="5567121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62" y="5314501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282854" y="4449102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3328963" y="4449102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5769193" y="4447896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SUBSCRIPTION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8209423" y="4447896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26" descr="Картинки по запросу &quot;travis js logo&quot;&quot;">
            <a:extLst>
              <a:ext uri="{FF2B5EF4-FFF2-40B4-BE49-F238E27FC236}">
                <a16:creationId xmlns:a16="http://schemas.microsoft.com/office/drawing/2014/main" id="{83D8B1A0-B773-405E-95F2-1B4AA776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03" y="2375015"/>
            <a:ext cx="562570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033" y="4119901"/>
            <a:ext cx="4095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5151741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92933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56AFB-C648-4B9E-8566-3CDC986F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3934166"/>
            <a:ext cx="10229850" cy="11334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D1890A-45BB-4EFB-A5E4-2B59D2CFABA6}"/>
              </a:ext>
            </a:extLst>
          </p:cNvPr>
          <p:cNvSpPr/>
          <p:nvPr/>
        </p:nvSpPr>
        <p:spPr>
          <a:xfrm rot="10800000">
            <a:off x="8948056" y="4702253"/>
            <a:ext cx="1114697" cy="281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6B8B1-2703-4760-9952-56C52523630E}"/>
              </a:ext>
            </a:extLst>
          </p:cNvPr>
          <p:cNvSpPr txBox="1"/>
          <p:nvPr/>
        </p:nvSpPr>
        <p:spPr>
          <a:xfrm>
            <a:off x="10099040" y="4500904"/>
            <a:ext cx="2092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</a:rPr>
              <a:t>Now we have linter even in PowerPoint!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  <a:sym typeface="Wingdings" panose="05000000000000000000" pitchFamily="2" charset="2"/>
              </a:rPr>
              <a:t></a:t>
            </a:r>
            <a:endParaRPr lang="ru-UA" sz="2400" dirty="0">
              <a:solidFill>
                <a:srgbClr val="FF000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1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4959</TotalTime>
  <Words>706</Words>
  <Application>Microsoft Office PowerPoint</Application>
  <PresentationFormat>Widescreen</PresentationFormat>
  <Paragraphs>131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53</cp:revision>
  <dcterms:created xsi:type="dcterms:W3CDTF">2020-02-04T09:51:33Z</dcterms:created>
  <dcterms:modified xsi:type="dcterms:W3CDTF">2020-02-08T13:06:07Z</dcterms:modified>
</cp:coreProperties>
</file>